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Anne-cares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Geldrop · 5666BW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68145225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Anne-cares is actief in Verpleging, Verzorging &amp; Thuiszorg. In boekjaar 2023 rapporteerde de organisatie een omzet van €1.2 mln met een EBITDA-marge van 53.2%.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53.2%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Anne-cares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2026-04-18T02:12:53Z</dcterms:created>
  <dcterms:modified xsi:type="dcterms:W3CDTF">2026-04-18T02:12:53Z</dcterms:modified>
</cp:coreProperties>
</file>