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SofaLab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Etten-Leur · 4873LP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67879993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SofaLab is actief in Ziekenhuizen &amp; MSZ. In boekjaar 2024 rapporteerde de organisatie een omzet van —.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0.2%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EBITDA-marge: —. Onvoldoende peer-data voor directe benchmarking.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0.2% (in het onderste kwartiel). Leverage ratio (langlopende schuld / EBITDA): 0.00 (boven de mediaan).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19.3% per jaar over 2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€-217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€959k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SofaLab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2026-08-17T14:08:32Z</dcterms:created>
  <dcterms:modified xsi:type="dcterms:W3CDTF">2026-08-17T14:08:32Z</dcterms:modified>
</cp:coreProperties>
</file>