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SofaLab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Etten-Leur · 4873LP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67879993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SofaLab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0.2%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19.3%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SofaLab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2026-06-17T14:14:01Z</dcterms:created>
  <dcterms:modified xsi:type="dcterms:W3CDTF">2026-06-17T14:14:01Z</dcterms:modified>
</cp:coreProperties>
</file>