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Wij zijn BROER! GGZ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GGZ — Geestelijke Gezondheidszorg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Alkmaar · 1811 CR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67818218 · Boekjaren 2020–2024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Wij zijn BROER! GGZ is actief in Geestelijke Gezondheidszorg. In boekjaar 2024 rapporteerde de organisatie een omzet van —. De entiteit heeft een volledige rapportage-historie over 5 boekjaren (2020–2024).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-86.6%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23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EBITDA-marge: —. Onvoldoende peer-data voor directe benchmarking.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-86.6% (in het onderste kwartiel). Leverage ratio (langlopende schuld / EBITDA): -283.22 (in het onderste kwartiel). Beperkte balance-sheet flexibiliteit — refinanciering of herstructurering kan strategische optie zijn.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104.8% per jaar over 1 boekjaar. 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72768"/>
                <a:gridCol w="1572768"/>
                <a:gridCol w="1572768"/>
                <a:gridCol w="1572768"/>
                <a:gridCol w="1572768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€810k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€-123k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€-49k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€-216k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€-110k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€-202k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€-890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-24.9%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€-135k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€-42k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€-225k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€-46k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€-390k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€-615k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€-488k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€-528k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€478k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€468k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€266k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€252k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€415k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€341k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€568k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€885k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-206.8%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-317.4%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-140.9%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-86.6%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-0.71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-2.32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3.32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-283.22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104.8%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GGZ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-86.6%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1010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0.48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-283.22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833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56.8%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125.6%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Wij zijn BROER! GGZ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2026-04-18T01:45:07Z</dcterms:created>
  <dcterms:modified xsi:type="dcterms:W3CDTF">2026-04-18T01:45:07Z</dcterms:modified>
</cp:coreProperties>
</file>