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Spokedam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Noordwolde · 8391KB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67779573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Spokedam is actief in Geestelijke Gezondheidszorg. In boekjaar 2023 rapporteerde de organisatie een omzet van €636k met een EBITDA-marge van 63.1%.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€636k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63.1% ligt boven de mediaan van de peer group (mediaan 19.5%, n=286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71.0% (boven de mediaan). Leverage ratio (langlopende schuld / EBITDA): 0.36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-0.9%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Spokedam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2026-04-17T23:56:10Z</dcterms:created>
  <dcterms:modified xsi:type="dcterms:W3CDTF">2026-04-17T23:56:10Z</dcterms:modified>
</cp:coreProperties>
</file>