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Erve Meinders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Tilligte · 7634 PW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67768776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Erve Meinders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27.8%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Erve Meinders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2026-04-18T03:18:28Z</dcterms:created>
  <dcterms:modified xsi:type="dcterms:W3CDTF">2026-04-18T03:18:28Z</dcterms:modified>
</cp:coreProperties>
</file>