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Protestants-Christelijke Stichting Waardeburgh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Sliedrecht · 3363EL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67742858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Protestants-Christelijke Stichting Waardeburgh is actief in Verpleging, Verzorging &amp; Thuiszorg. In boekjaar 2024 rapporteerde de organisatie een omzet van €74.3 mln met een EBITDA-marge van 10.0%.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€74.3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10.0%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64.6% (boven de mediaan). Leverage ratio (langlopende schuld / EBITDA): 0.87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38.0%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Protestants-Christelijke Stichting Waardeburgh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2026-06-17T15:04:59Z</dcterms:created>
  <dcterms:modified xsi:type="dcterms:W3CDTF">2026-06-17T15:04:59Z</dcterms:modified>
</cp:coreProperties>
</file>