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Arons thuiszorg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s-Hertogenbosch · 5222BC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67732151 · Boekjaren 2022–2022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Arons thuiszorg is actief in Verpleging, Verzorging &amp; Thuiszorg. In boekjaar 2022 rapporteerde de organisatie een omzet van €8.9 mln met een EBITDA-marge van -12.1%.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-12.1%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-81.6%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-12.1% ligt in het onderste kwartiel van de peer group (mediaan 4.8%, n=1549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-81.6% (in het onderste kwartiel). Leverage ratio (langlopende schuld / EBITDA): -0.64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1681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1496.4%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Arons thuiszorg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2026-04-18T01:40:35Z</dcterms:created>
  <dcterms:modified xsi:type="dcterms:W3CDTF">2026-04-18T01:40:35Z</dcterms:modified>
</cp:coreProperties>
</file>