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Liberein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Enschede · 7511AD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67729894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Liberein is actief in Verpleging, Verzorging &amp; Thuiszorg. In boekjaar 2024 rapporteerde de organisatie een omzet van €90.0 mln met een EBITDA-marge van 6.2%.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€90.0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6.2%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67.0%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6.2% ligt onder de mediaan van de peer group (mediaan 7.3%, n=299 peers). Onder de mediaan — verbeterpotentieel afhankelijk van cost structure.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67.0% (boven de mediaan). Leverage ratio (langlopende schuld / EBITDA): 3.17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4.4%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61.7%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65.0%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2.84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2.28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3.17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983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3.17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Liberein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2026-10-16T14:04:34Z</dcterms:created>
  <dcterms:modified xsi:type="dcterms:W3CDTF">2026-10-16T14:04:34Z</dcterms:modified>
</cp:coreProperties>
</file>