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 Zorg Consultancy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Capelle aan den IJssel · 2908 LP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67676391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 Zorg Consultancy B.V. is actief in Verpleging, Verzorging &amp; Thuiszorg. In boekjaar 2023 rapporteerde de organisatie een omzet van €426k met een EBITDA-marge van 0.2%.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€426k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0.2%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78.6% (in het bovenste kwartiel). Leverage ratio (langlopende schuld / EBITDA): 12.15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-6.7% per jaar over 3 boekjaren. 3Y CAGR: -14.3%.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Multi Zorg Consultancy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2026-04-18T03:48:24Z</dcterms:created>
  <dcterms:modified xsi:type="dcterms:W3CDTF">2026-04-18T03:48:24Z</dcterms:modified>
</cp:coreProperties>
</file>