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Yes We Can Youth Clinics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Waalre · 5582 LA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67635695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We Can Youth Clinics B.V.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84.8%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84.8%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6.3%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Yes We Can Youth Clinics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2026-04-18T02:24:14Z</dcterms:created>
  <dcterms:modified xsi:type="dcterms:W3CDTF">2026-04-18T02:24:14Z</dcterms:modified>
</cp:coreProperties>
</file>