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Ithaca Psychotherapiepraktijk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Amstelveen · 1183 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67572510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Ithaca Psychotherapiepraktijk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59.9%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12.5%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Ithaca Psychotherapiepraktijk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2026-04-18T02:26:42Z</dcterms:created>
  <dcterms:modified xsi:type="dcterms:W3CDTF">2026-04-18T02:26:42Z</dcterms:modified>
</cp:coreProperties>
</file>