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ThúsFiele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Sint Nicolaasga · 8521DH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67419038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ThúsFiele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35.5% (onder de mediaan). Leverage ratio (langlopende schuld / EBITDA): 0.08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3251.8%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ThúsFiele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2026-04-18T03:48:35Z</dcterms:created>
  <dcterms:modified xsi:type="dcterms:W3CDTF">2026-04-18T03:48:35Z</dcterms:modified>
</cp:coreProperties>
</file>