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Coöperatie Hesterhuizen U.A.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Rosmalen · 5249 JS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67366090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Coöperatie Hesterhuizen U.A. is actief in Gehandicaptenzorg.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12.8%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14.3%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Coöperatie Hesterhuizen U.A.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2026-08-17T14:06:17Z</dcterms:created>
  <dcterms:modified xsi:type="dcterms:W3CDTF">2026-08-17T14:06:17Z</dcterms:modified>
</cp:coreProperties>
</file>