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Hesterhuizen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Rosmalen · 5249 JS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67366090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Hesterhuizen U.A. is actief in Gehandicaptenzorg.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12.8%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14.3%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Hesterhuizen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2026-06-17T14:10:06Z</dcterms:created>
  <dcterms:modified xsi:type="dcterms:W3CDTF">2026-06-17T14:10:06Z</dcterms:modified>
</cp:coreProperties>
</file>