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Opvang Uniek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Ulft · 7071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67355382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Opvang Uniek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52.3% (onder de mediaan). Leverage ratio (langlopende schuld / EBITDA): 0.48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Opvang Uniek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2026-04-18T03:46:28Z</dcterms:created>
  <dcterms:modified xsi:type="dcterms:W3CDTF">2026-04-18T03:46:28Z</dcterms:modified>
</cp:coreProperties>
</file>