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Excellent Klinieken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3314JJ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67176771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Excellent Klinieken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82.2% (in het bovenste kwartiel). Leverage ratio (langlopende schuld / EBITDA): -1.57 (in het onderste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32.7%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Excellent Klinieken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2026-04-18T03:46:50Z</dcterms:created>
  <dcterms:modified xsi:type="dcterms:W3CDTF">2026-04-18T03:46:50Z</dcterms:modified>
</cp:coreProperties>
</file>