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Interne geneeskunde Klinieken Nederland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1103TT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67047114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Interne geneeskunde Klinieken Nederland B.V.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86.9%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86.9%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-6.3%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Interne geneeskunde Klinieken Nederland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2026-04-18T03:48:31Z</dcterms:created>
  <dcterms:modified xsi:type="dcterms:W3CDTF">2026-04-18T03:48:31Z</dcterms:modified>
</cp:coreProperties>
</file>