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Thuiszorg SG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Duiven · 6922 ER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66834821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Thuiszorg SG is actief in Verpleging, Verzorging &amp; Thuiszorg.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-196.1%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-196.1%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Thuiszorg SG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2026-04-18T03:27:20Z</dcterms:created>
  <dcterms:modified xsi:type="dcterms:W3CDTF">2026-04-18T03:27:20Z</dcterms:modified>
</cp:coreProperties>
</file>