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Coöperatie De Klick U.A.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Dwingeloo · 7991CG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66828023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Coöperatie De Klick U.A. is actief in Ziekenhuizen &amp; MSZ.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43.8%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43.8% (boven de mediaan). Leverage ratio (langlopende schuld / EBITDA): —.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36.0%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63.7%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Coöperatie De Klick U.A.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2026-04-18T02:26:43Z</dcterms:created>
  <dcterms:modified xsi:type="dcterms:W3CDTF">2026-04-18T02:26:43Z</dcterms:modified>
</cp:coreProperties>
</file>