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Curans B.V.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ZKH — Ziekenhuizen &amp; MSZ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Oss · 5341GM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66714478 · Boekjaren 2020–2024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Curans B.V. is actief in Ziekenhuizen &amp; MSZ. In boekjaar 2024 rapporteerde de organisatie een omzet van —. De entiteit heeft een volledige rapportage-historie over 5 boekjaren (2020–2024).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-197.2%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EBITDA-marge: —. Onvoldoende peer-data voor directe benchmarking.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-197.2% (in het onderste kwartiel). Leverage ratio (langlopende schuld / EBITDA): —. Beperkte balance-sheet flexibiliteit — refinanciering of herstructurering kan strategische optie zijn.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20.7% per jaar over 1 boekjaar. 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72768"/>
                <a:gridCol w="1572768"/>
                <a:gridCol w="1572768"/>
                <a:gridCol w="1572768"/>
                <a:gridCol w="1572768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€721k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€870k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€-75k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€318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€-70k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€-185k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€-141k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€-123k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€-128k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€-290k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€242k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€237k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€233k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-126.0%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-58.2%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-42.2%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-44.0%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-197.2%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10.60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43.92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ZKH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32.4%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60.4%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-197.2%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743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512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26.5%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38.3%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50.7%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Curans B.V.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2026-04-18T01:43:57Z</dcterms:created>
  <dcterms:modified xsi:type="dcterms:W3CDTF">2026-04-18T01:43:57Z</dcterms:modified>
</cp:coreProperties>
</file>