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Orthoparc Bosch en Duin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Bosch en Duin · 3735 ME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66647800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Orthoparc Bosch en Duin B.V. is actief in Ziekenhuizen &amp; MSZ.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20.6%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Orthoparc Bosch en Duin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2026-04-18T01:47:05Z</dcterms:created>
  <dcterms:modified xsi:type="dcterms:W3CDTF">2026-04-18T01:47:05Z</dcterms:modified>
</cp:coreProperties>
</file>