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PVP DEURNE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Deurne · 5751 JK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66488419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PVP DEURNE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31.4%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PVP DEURNE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2026-04-18T02:27:14Z</dcterms:created>
  <dcterms:modified xsi:type="dcterms:W3CDTF">2026-04-18T02:27:14Z</dcterms:modified>
</cp:coreProperties>
</file>