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Specialistencentrum Vaals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Vaals · 6291 EK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66359732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Specialistencentrum Vaals B.V. is actief in Ziekenhuizen &amp; MSZ. In boekjaar 2023 rapporteerde de organisatie een omzet van €2.1 mln met een EBITDA-marge van 22.2%.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22.2% ligt in het bovenste kwartiel van de peer group (mediaan 4.2%, n=853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51.9% (boven de mediaan). Leverage ratio (langlopende schuld / EBITDA): 0.77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Specialistencentrum Vaals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2026-04-18T02:25:45Z</dcterms:created>
  <dcterms:modified xsi:type="dcterms:W3CDTF">2026-04-18T02:25:45Z</dcterms:modified>
</cp:coreProperties>
</file>