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Christelijk instituut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9202 PE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66210941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Christelijk instituut ggz B.V. is actief in Ziekenhuizen &amp; MSZ. In boekjaar 2023 rapporteerde de organisatie een omzet van €1.3 mln met een EBITDA-marge van 7.5%.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7.5% ligt boven de mediaan van de peer group (mediaan 4.2%, n=853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37.7% (boven de mediaan). Leverage ratio (langlopende schuld / EBITDA): 0.99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-1.4% per jaar over 3 boekjaren. 3Y CAGR: -2.8%.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Christelijk instituut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2026-04-18T03:10:08Z</dcterms:created>
  <dcterms:modified xsi:type="dcterms:W3CDTF">2026-04-18T03:10:08Z</dcterms:modified>
</cp:coreProperties>
</file>