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Cesura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Leiden · 2316XD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66173167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Cesura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86.6%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86.6%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-1.6% per jaar over 3 boekjaren.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Cesura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2026-04-18T02:26:12Z</dcterms:created>
  <dcterms:modified xsi:type="dcterms:W3CDTF">2026-04-18T02:26:12Z</dcterms:modified>
</cp:coreProperties>
</file>