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verbinden-met-zorg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Baarn · 3743 KE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66118778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verbinden-met-zorg is actief in Verpleging, Verzorging &amp; Thuiszorg. In boekjaar 2023 rapporteerde de organisatie een omzet van €4.5 mln met een EBITDA-marge van -14.3%.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€4.5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-14.3%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-95.4%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-14.3%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-95.4%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4.4% per jaar over 2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verbinden-met-zorg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2026-04-18T00:02:06Z</dcterms:created>
  <dcterms:modified xsi:type="dcterms:W3CDTF">2026-04-18T00:02:06Z</dcterms:modified>
</cp:coreProperties>
</file>