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DEVOTAS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Oud-Beijerland · 3262 JK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66098548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DEVOTAS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84.9%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84.9% (in het bovenste kwartiel).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-1.3% per jaar over 1 boekjaar.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DEVOTAS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2026-04-18T03:44:10Z</dcterms:created>
  <dcterms:modified xsi:type="dcterms:W3CDTF">2026-04-18T03:44:10Z</dcterms:modified>
</cp:coreProperties>
</file>