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CareDate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3824MJ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66084407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CareDate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39.2%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CareDate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2026-04-18T03:46:29Z</dcterms:created>
  <dcterms:modified xsi:type="dcterms:W3CDTF">2026-04-18T03:46:29Z</dcterms:modified>
</cp:coreProperties>
</file>