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YoungForce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Emmeloord · 8301XE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66051525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YoungForce is actief in Gehandicaptenzorg.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28.8%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28.8% (in het onderste kwartiel). Leverage ratio (langlopende schuld / EBITDA): 1.64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YoungForce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2026-04-18T03:50:44Z</dcterms:created>
  <dcterms:modified xsi:type="dcterms:W3CDTF">2026-04-18T03:50:44Z</dcterms:modified>
</cp:coreProperties>
</file>