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Apneucentrum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3771 CA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65983998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Apneucentrum Nederland is actief in Ziekenhuizen &amp; MSZ. In boekjaar 2023 rapporteerde de organisatie een omzet van €2.0 mln met een EBITDA-marge van 18.9%.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18.9% ligt in het bovenste kwartiel van de peer group (mediaan 4.2%, n=853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46.5% (boven de mediaan). Leverage ratio (langlopende schuld / EBITDA): 0.04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27.9%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Apneucentrum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2026-04-18T02:27:14Z</dcterms:created>
  <dcterms:modified xsi:type="dcterms:W3CDTF">2026-04-18T02:27:14Z</dcterms:modified>
</cp:coreProperties>
</file>