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MSB Flex Coöperatie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Utrecht · 3543AZ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65936965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MSB Flex Coöperatie U.A.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-114.0%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-114.0% (in het onderste kwartiel). Leverage ratio (langlopende schuld / EBITDA): -1.96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98.3% per jaar over 2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-77.5%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245.8%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-114.0%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-1.96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MSB Flex Coöperatie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2026-04-17T23:58:21Z</dcterms:created>
  <dcterms:modified xsi:type="dcterms:W3CDTF">2026-04-17T23:58:21Z</dcterms:modified>
</cp:coreProperties>
</file>