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Synthese iGGz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2571GH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65897242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Synthese iGGz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-161.2%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-161.2% (in het onderste kwartiel). Leverage ratio (langlopende schuld / EBITDA): 16.16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28.2%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179.14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Synthese iGGz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2026-04-18T01:45:02Z</dcterms:created>
  <dcterms:modified xsi:type="dcterms:W3CDTF">2026-04-18T01:45:02Z</dcterms:modified>
</cp:coreProperties>
</file>