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 Leuk Hûs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Gytsjerk · 9061 BX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65715640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 Leuk Hûs B.V. is actief in Gehandicaptenzorg.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72.0%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72.0% (in het bovenste kwartiel). Leverage ratio (langlopende schuld / EBITDA): 0.07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Sa Leuk Hûs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2026-04-18T02:09:08Z</dcterms:created>
  <dcterms:modified xsi:type="dcterms:W3CDTF">2026-04-18T02:09:08Z</dcterms:modified>
</cp:coreProperties>
</file>