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Psychologen Praktijk Dooijeweerd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Groessen · 6923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65669525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Psychologen Praktijk Dooijeweerd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98.2%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Psychologen Praktijk Dooijeweerd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2026-04-18T03:56:46Z</dcterms:created>
  <dcterms:modified xsi:type="dcterms:W3CDTF">2026-04-18T03:56:46Z</dcterms:modified>
</cp:coreProperties>
</file>