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Thuiszorg Rijnstad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Arnhem · 6832 CV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65645170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Thuiszorg Rijnstad B.V. is actief in Verpleging, Verzorging &amp; Thuiszorg.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83.6%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83.6%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52.0% per jaar over 3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88.1%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78.3%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143.0%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Thuiszorg Rijnstad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2026-04-18T03:40:14Z</dcterms:created>
  <dcterms:modified xsi:type="dcterms:W3CDTF">2026-04-18T03:40:14Z</dcterms:modified>
</cp:coreProperties>
</file>