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MOB Drechtsteden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65537580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 Drechtsteden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-31.0% (in het onderste kwartiel). Leverage ratio (langlopende schuld / EBITDA): 2.35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15.6%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MOB Drechtsteden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2026-04-18T01:40:55Z</dcterms:created>
  <dcterms:modified xsi:type="dcterms:W3CDTF">2026-04-18T01:40:55Z</dcterms:modified>
</cp:coreProperties>
</file>