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Groot Middendorp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Kootwijkerbroek · 3774 RK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65535707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Groot Middendorp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Groot Middendorp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2026-04-18T02:08:02Z</dcterms:created>
  <dcterms:modified xsi:type="dcterms:W3CDTF">2026-04-18T02:08:02Z</dcterms:modified>
</cp:coreProperties>
</file>