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Actolei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Zenderen · 7625 RH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65154096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Actolei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22.0% (in het onderste kwartiel). Leverage ratio (langlopende schuld / EBITDA): -16.13 (in het onderste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196.6%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Actolei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2026-04-18T02:11:50Z</dcterms:created>
  <dcterms:modified xsi:type="dcterms:W3CDTF">2026-04-18T02:11:50Z</dcterms:modified>
</cp:coreProperties>
</file>