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Patyna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Sneek · 8602JX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65042662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Patyna is actief in Verpleging, Verzorging &amp; Thuiszorg. In boekjaar 2024 rapporteerde de organisatie een omzet van €147.8 mln met een EBITDA-marge van 9.7%.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€147.8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9.7%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43.5% (onder de mediaan). Leverage ratio (langlopende schuld / EBITDA): 3.77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Patyna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2026-06-17T15:03:40Z</dcterms:created>
  <dcterms:modified xsi:type="dcterms:W3CDTF">2026-06-17T15:03:40Z</dcterms:modified>
</cp:coreProperties>
</file>