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RijnWaal Zorggroep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Gendt · 6691CX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64992284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RijnWaal Zorggroep is actief in Verpleging, Verzorging &amp; Thuiszorg. In boekjaar 2024 rapporteerde de organisatie een omzet van €28.1 mln met een EBITDA-marge van 11.0%.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€28.1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50.0% (boven de mediaan). Leverage ratio (langlopende schuld / EBITDA): 2.46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RijnWaal Zorggroep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2026-06-17T15:03:32Z</dcterms:created>
  <dcterms:modified xsi:type="dcterms:W3CDTF">2026-06-17T15:03:32Z</dcterms:modified>
</cp:coreProperties>
</file>