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NUGGZ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ZKH — Ziekenhuizen &amp; MSZ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s-Gravenhage · 2514EG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64498166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NUGGZ B.V. is actief in Ziekenhuizen &amp; MSZ. In boekjaar 2024 rapporteerde de organisatie een omzet van —.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-842.5%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-842.5% (in het onderste kwartiel). Leverage ratio (langlopende schuld / EBITDA): —.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-35.5% per jaar over 1 boekjaar.  Krimp in omzet — onderzoek naar onderliggende oorzaken (volume, tariefdruk, afslanking).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€650k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€419k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€-185k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€-266k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€-111k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€-200k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€-102k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€-193k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-15.7%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-46.0%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€-165k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€-268k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€-126k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€-221k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€781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€-239k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€-367k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€-588k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€-766k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€404k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€531k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€651k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€852k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-145.8%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-223.4%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-571.2%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-842.5%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-0.20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-35.5%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ZKH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-842.5%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26.5%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38.3%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NUGGZ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2026-04-18T01:40:56Z</dcterms:created>
  <dcterms:modified xsi:type="dcterms:W3CDTF">2026-04-18T01:40:56Z</dcterms:modified>
</cp:coreProperties>
</file>