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Sandstep Klinieken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Bosch en Duin · 3735ME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64494705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Sandstep Klinieken is actief in Ziekenhuizen &amp; MSZ.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0.0% (in het onderste kwartiel). Leverage ratio (langlopende schuld / EBITDA): —.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22.7%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Sandstep Klinieken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2026-10-16T12:24:50Z</dcterms:created>
  <dcterms:modified xsi:type="dcterms:W3CDTF">2026-10-16T12:24:50Z</dcterms:modified>
</cp:coreProperties>
</file>