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Onder de Bomen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Nijmegen · 6542 VE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64413438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Onder de Bomen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53.7%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Onder de Bomen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2026-04-18T03:46:48Z</dcterms:created>
  <dcterms:modified xsi:type="dcterms:W3CDTF">2026-04-18T03:46:48Z</dcterms:modified>
</cp:coreProperties>
</file>