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Werk &amp; Begeleiding Noord Holland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3811MZ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64376184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Werk &amp; Begeleiding Noord Holland B.V. is actief in Overig / Ondersteunend. In boekjaar 2022 rapporteerde de organisatie een omzet van €5.5 mln met een EBITDA-marge van -4.4%.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-4.4% ligt in het onderste kwartiel van de peer group (mediaan 2.0%, n=12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-5.6% (in het onderste kwartiel). Leverage ratio (langlopende schuld / EBITDA): 0.00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Werk &amp; Begeleiding Noord Holland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2026-04-18T03:34:42Z</dcterms:created>
  <dcterms:modified xsi:type="dcterms:W3CDTF">2026-04-18T03:34:42Z</dcterms:modified>
</cp:coreProperties>
</file>