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VUmc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1081 HV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64156338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VUmc is actief in Ziekenhuizen &amp; MSZ. In boekjaar 2024 rapporteerde de organisatie een omzet van €1.6 mld met een EBITDA-marge van 8.6%.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€1.6 mld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39.7%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8.6%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39.7% (boven de mediaan). Leverage ratio (langlopende schuld / EBITDA): 3.29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53.4%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VUmc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2026-06-17T15:08:09Z</dcterms:created>
  <dcterms:modified xsi:type="dcterms:W3CDTF">2026-06-17T15:08:09Z</dcterms:modified>
</cp:coreProperties>
</file>