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Zideris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3584AA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64138836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Zideris is actief in Gehandicaptenzorg. In boekjaar 2024 rapporteerde de organisatie een omzet van €59.4 mln met een EBITDA-marge van 0.5%.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€59.4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0.5%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37.6% (onder de mediaan). Leverage ratio (langlopende schuld / EBITDA): 63.21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6.9%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-17.75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Zideris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2026-10-16T15:24:13Z</dcterms:created>
  <dcterms:modified xsi:type="dcterms:W3CDTF">2026-10-16T15:24:13Z</dcterms:modified>
</cp:coreProperties>
</file>