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Co-Eur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3533JE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63899469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Co-Eur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-296.0% (in het onderste kwartiel). Leverage ratio (langlopende schuld / EBITDA): -1.20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Co-Eur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2026-04-17T22:28:58Z</dcterms:created>
  <dcterms:modified xsi:type="dcterms:W3CDTF">2026-04-17T22:28:58Z</dcterms:modified>
</cp:coreProperties>
</file>