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geWOONzo.NU B.V.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GGZ — Geestelijke Gezondheidszorg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Arnhem · 6831AE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63849534 · Boekjaren 2020–2024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geWOONzo.NU B.V. is actief in Geestelijke Gezondheidszorg. In boekjaar 2024 rapporteerde de organisatie een omzet van —. De entiteit heeft een volledige rapportage-historie over 5 boekjaren (2020–2024).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75.9%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EBITDA-marge: —. Onvoldoende peer-data voor directe benchmarking.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75.9% (in het bovenste kwartiel). Leverage ratio (langlopende schuld / EBITDA): 0.00 (boven de mediaan).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Infinity% per jaar over 2 boekjaren. 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72768"/>
                <a:gridCol w="1572768"/>
                <a:gridCol w="1572768"/>
                <a:gridCol w="1572768"/>
                <a:gridCol w="1572768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€284k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€286k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€249k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€262k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€486k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€650k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€594k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€322k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€232k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50.0%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71.6%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73.7%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75.9%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Infinity%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-14.2%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GGZ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75.9%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1010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0.48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833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56.8%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125.6%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geWOONzo.NU B.V.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2026-04-18T02:26:12Z</dcterms:created>
  <dcterms:modified xsi:type="dcterms:W3CDTF">2026-04-18T02:26:12Z</dcterms:modified>
</cp:coreProperties>
</file>