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Thuiszorg Matilda 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4824 GB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63803399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Thuiszorg Matilda Nederland B.V. is actief in Verpleging, Verzorging &amp; Thuiszorg. In boekjaar 2023 rapporteerde de organisatie een omzet van €286k met een EBITDA-marge van -135.1%. De entiteit heeft een volledige rapportage-historie over 3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€286k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-135.1%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-584.0%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-135.1%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-584.0%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1501.0%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-465.7%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-584.0%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3091.3%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-584.0%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Thuiszorg Matilda 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2026-04-18T01:45:03Z</dcterms:created>
  <dcterms:modified xsi:type="dcterms:W3CDTF">2026-04-18T01:45:03Z</dcterms:modified>
</cp:coreProperties>
</file>