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Acibadem International Medical Center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Amsterdam · 1043HP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63709597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Acibadem International Medical Center is actief in Ziekenhuizen &amp; MSZ. In boekjaar 2024 rapporteerde de organisatie een omzet van €57.1 mln met een EBITDA-marge van -0.1%.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€57.1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-0.1%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-1.3%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-0.1% ligt in het onderste kwartiel van de peer group (mediaan 7.6%, n=194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-1.3% (in het onderste kwartiel). Leverage ratio (langlopende schuld / EBITDA): 0.00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18.7%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€-62k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€-62k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€-70k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€-107k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€-137k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€-178k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Acibadem International Medical Center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2026-10-16T12:24:21Z</dcterms:created>
  <dcterms:modified xsi:type="dcterms:W3CDTF">2026-10-16T12:24:21Z</dcterms:modified>
</cp:coreProperties>
</file>