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Acibadem International Medical Center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1043HP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63709597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Acibadem International Medical Center is actief in Ziekenhuizen &amp; MSZ. In boekjaar 2024 rapporteerde de organisatie een omzet van €57.1 mln met een EBITDA-marge van -0.1%.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-0.1%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23.1% per jaar over 4 boekjaren. 3Y CAGR: 18.2%.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Acibadem International Medical Center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2026-04-18T01:43:32Z</dcterms:created>
  <dcterms:modified xsi:type="dcterms:W3CDTF">2026-04-18T01:43:32Z</dcterms:modified>
</cp:coreProperties>
</file>