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Apotheek Jansen Amersfoort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3814 PK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63621916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Apotheek Jansen Amersfoort B.V. is actief in Eerstelijnszorg. In boekjaar 2024 rapporteerde de organisatie een omzet van €16.8 mln met een EBITDA-marge van 12.2%.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41.8% (onder de mediaan). Leverage ratio (langlopende schuld / EBITDA): 0.06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Apotheek Jansen Amersfoort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2026-04-18T03:50:10Z</dcterms:created>
  <dcterms:modified xsi:type="dcterms:W3CDTF">2026-04-18T03:50:10Z</dcterms:modified>
</cp:coreProperties>
</file>