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Apotheek Jansen Amersfoort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Amersfoort · 3814 PK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63621916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Apotheek Jansen Amersfoort B.V. is actief in Eerstelijnszorg. In boekjaar 2024 rapporteerde de organisatie een omzet van €16.8 mln met een EBITDA-marge van 12.2%.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€16.8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41.8%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12.2% ligt in het bovenste kwartiel van de peer group (mediaan 3.8%, n=53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41.8% (onder de mediaan). Leverage ratio (langlopende schuld / EBITDA): 0.06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Apotheek Jansen Amersfoort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2026-08-17T16:54:13Z</dcterms:created>
  <dcterms:modified xsi:type="dcterms:W3CDTF">2026-08-17T16:54:13Z</dcterms:modified>
</cp:coreProperties>
</file>